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标记 dirty_bits 之前需要确保 dirty_bits 数组有分配足够空间。  mutable 返回也需要做标记，不管外部调用者有没有修改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2022-08-08T02:06:11Z</dcterms:created>
  <dcterms:modified xsi:type="dcterms:W3CDTF">2022-08-08T02:06:11Z</dcterms:modified>
</cp:coreProperties>
</file>